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86" r:id="rId4"/>
    <p:sldId id="291" r:id="rId5"/>
    <p:sldId id="290" r:id="rId6"/>
    <p:sldId id="287" r:id="rId7"/>
    <p:sldId id="295" r:id="rId8"/>
    <p:sldId id="299" r:id="rId9"/>
    <p:sldId id="302" r:id="rId10"/>
    <p:sldId id="303" r:id="rId11"/>
    <p:sldId id="300" r:id="rId12"/>
    <p:sldId id="301" r:id="rId13"/>
    <p:sldId id="304" r:id="rId14"/>
    <p:sldId id="305" r:id="rId15"/>
    <p:sldId id="294" r:id="rId16"/>
    <p:sldId id="293" r:id="rId17"/>
    <p:sldId id="28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E01"/>
    <a:srgbClr val="7C8387"/>
    <a:srgbClr val="FCFBF7"/>
    <a:srgbClr val="EDE5D5"/>
    <a:srgbClr val="A6A7A9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83A0E-7641-72AB-3B4F-FC80BB720E77}" v="457" dt="2023-04-02T08:58:00.608"/>
    <p1510:client id="{824C83E3-156F-BD73-DE3A-196EB36734E4}" v="6" dt="2023-02-25T11:30:05.736"/>
    <p1510:client id="{8E691BF6-6BAF-C714-BA83-4608E21C97C0}" v="47" dt="2023-04-02T13:40:31.534"/>
    <p1510:client id="{921F60C6-B51D-8C62-72C8-516AAAB015D9}" v="2404" dt="2023-02-25T11:24:51.361"/>
    <p1510:client id="{CCE579F9-FDDD-4CAE-F66E-68C9441A57AA}" v="15" dt="2023-02-25T13:31:49.869"/>
    <p1510:client id="{D68E5EDB-FB74-4814-B40E-4C920D3705EE}" v="174" dt="2023-08-26T12:02:21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40" d="100"/>
          <a:sy n="40" d="100"/>
        </p:scale>
        <p:origin x="161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1981376" y="2125990"/>
            <a:ext cx="1214069" cy="1279759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8582086" y="5015489"/>
            <a:ext cx="19672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20181676 </a:t>
            </a:r>
            <a:r>
              <a:rPr lang="en-US" altLang="ko-KR" dirty="0" err="1">
                <a:solidFill>
                  <a:schemeClr val="accent4">
                    <a:lumMod val="50000"/>
                  </a:schemeClr>
                </a:solidFill>
              </a:rPr>
              <a:t>이동엽</a:t>
            </a: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20201849 </a:t>
            </a:r>
            <a:r>
              <a:rPr lang="en-US" altLang="ko-KR" dirty="0" err="1">
                <a:solidFill>
                  <a:schemeClr val="accent4">
                    <a:lumMod val="50000"/>
                  </a:schemeClr>
                </a:solidFill>
              </a:rPr>
              <a:t>임세나</a:t>
            </a:r>
            <a:endParaRPr lang="ko-KR" dirty="0" err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1746171" y="1899378"/>
            <a:ext cx="1214069" cy="1279759"/>
          </a:xfrm>
          <a:prstGeom prst="rect">
            <a:avLst/>
          </a:prstGeom>
          <a:solidFill>
            <a:srgbClr val="92D050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 descr="녹색, 아보카도이(가) 표시된 사진&#10;&#10;자동 생성된 설명">
            <a:extLst>
              <a:ext uri="{FF2B5EF4-FFF2-40B4-BE49-F238E27FC236}">
                <a16:creationId xmlns:a16="http://schemas.microsoft.com/office/drawing/2014/main" id="{D94EAACA-2BE8-3287-46C3-9A2BC8C0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2" y="2126779"/>
            <a:ext cx="881556" cy="825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2983F-AA55-2723-8DA0-0CF98589C431}"/>
              </a:ext>
            </a:extLst>
          </p:cNvPr>
          <p:cNvSpPr txBox="1"/>
          <p:nvPr/>
        </p:nvSpPr>
        <p:spPr>
          <a:xfrm>
            <a:off x="2451537" y="2852604"/>
            <a:ext cx="72889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>
                    <a:lumMod val="50000"/>
                  </a:schemeClr>
                </a:solidFill>
                <a:latin typeface="나눔스퀘어 Bold"/>
              </a:rPr>
              <a:t>병원 리뷰 및 예약 웹 서비스</a:t>
            </a: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61772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연구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내용</a:t>
            </a:r>
            <a:endParaRPr lang="ko-KR" sz="3200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5A00B68E-2534-3CD4-41B4-430AE002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6" y="1258529"/>
            <a:ext cx="6651522" cy="1120877"/>
          </a:xfrm>
          <a:prstGeom prst="rect">
            <a:avLst/>
          </a:prstGeom>
        </p:spPr>
      </p:pic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9089A9B-774E-283B-EC4C-503BE11A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36" y="2644745"/>
            <a:ext cx="7204586" cy="41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34872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중간 결과물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43F3D-271F-E3C6-4268-204C3147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143" y="1316962"/>
            <a:ext cx="5668296" cy="401786"/>
          </a:xfrm>
          <a:prstGeom prst="rect">
            <a:avLst/>
          </a:prstGeom>
        </p:spPr>
      </p:pic>
      <p:pic>
        <p:nvPicPr>
          <p:cNvPr id="7" name="화면 기록 2023-07-14 오후 9.05.44">
            <a:hlinkClick r:id="" action="ppaction://media"/>
            <a:extLst>
              <a:ext uri="{FF2B5EF4-FFF2-40B4-BE49-F238E27FC236}">
                <a16:creationId xmlns:a16="http://schemas.microsoft.com/office/drawing/2014/main" id="{834286F6-ABB3-E58C-F0F6-CE1888673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8459" y="1887948"/>
            <a:ext cx="7615083" cy="47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34872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중간 결과물</a:t>
            </a:r>
          </a:p>
        </p:txBody>
      </p:sp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D8F002E6-7A8F-7DE0-0FA8-B03C4E89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1332896"/>
            <a:ext cx="8445908" cy="164811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F937F3-6D26-4C9C-F8D8-F2922B4D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42" y="3360637"/>
            <a:ext cx="9453715" cy="19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34872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중간 결과물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E074DF-9C36-5955-1C58-A8109AEFF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50" y="1308150"/>
            <a:ext cx="2611078" cy="591471"/>
          </a:xfrm>
          <a:prstGeom prst="rect">
            <a:avLst/>
          </a:prstGeom>
        </p:spPr>
      </p:pic>
      <p:pic>
        <p:nvPicPr>
          <p:cNvPr id="7" name="그림 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7295F8D-190A-4B79-CF11-618AF349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23" y="2165519"/>
            <a:ext cx="9994491" cy="38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34872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중간 결과물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ABF628-01CB-FFDC-E08D-949364C4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72" y="1354548"/>
            <a:ext cx="4096979" cy="498679"/>
          </a:xfrm>
          <a:prstGeom prst="rect">
            <a:avLst/>
          </a:prstGeom>
        </p:spPr>
      </p:pic>
      <p:pic>
        <p:nvPicPr>
          <p:cNvPr id="6" name="그림 5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0B2879E1-830F-7074-3783-4ABC33C8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49" y="2171256"/>
            <a:ext cx="10695038" cy="38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369203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프로젝트 향후 계획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A7E0CBF-E99F-C39D-E702-B95C36A3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612047"/>
            <a:ext cx="10426700" cy="3834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448063-DA57-8B59-4600-9FEFB026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94" y="1200050"/>
            <a:ext cx="6282812" cy="4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93835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참고 자료</a:t>
            </a:r>
          </a:p>
        </p:txBody>
      </p:sp>
      <p:pic>
        <p:nvPicPr>
          <p:cNvPr id="2" name="그림 4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5EBA7B7-1910-D4D3-85A8-F0E40EB9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65" y="1602031"/>
            <a:ext cx="4131398" cy="33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3394160" y="2666418"/>
            <a:ext cx="5403680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8800" b="1" spc="-300" dirty="0">
                <a:solidFill>
                  <a:srgbClr val="92D050"/>
                </a:solidFill>
              </a:rPr>
              <a:t>Thanks</a:t>
            </a:r>
            <a:r>
              <a:rPr lang="en-US" altLang="ko-KR" sz="6000" b="1" spc="-300" dirty="0">
                <a:solidFill>
                  <a:srgbClr val="92D050"/>
                </a:solidFill>
              </a:rPr>
              <a:t>!</a:t>
            </a:r>
            <a:endParaRPr lang="ko-KR" altLang="en-US" sz="6000" b="1" spc="-300" dirty="0">
              <a:solidFill>
                <a:srgbClr val="92D05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B20CBB-7053-1BA6-FF5B-9E7D94D55935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25D2B-C2CB-DFB9-C435-46266D7CA512}"/>
              </a:ext>
            </a:extLst>
          </p:cNvPr>
          <p:cNvSpPr txBox="1"/>
          <p:nvPr/>
        </p:nvSpPr>
        <p:spPr>
          <a:xfrm>
            <a:off x="193040" y="174973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1912943" y="1849173"/>
            <a:ext cx="4317483" cy="701040"/>
            <a:chOff x="294640" y="1391920"/>
            <a:chExt cx="4317483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347447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프로젝트(연구, 설계) 목표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CC80F1-DD18-4D0A-A2E2-9A4CE96CC4E6}"/>
              </a:ext>
            </a:extLst>
          </p:cNvPr>
          <p:cNvGrpSpPr/>
          <p:nvPr/>
        </p:nvGrpSpPr>
        <p:grpSpPr>
          <a:xfrm>
            <a:off x="1912943" y="2981076"/>
            <a:ext cx="4753523" cy="701040"/>
            <a:chOff x="294640" y="1391920"/>
            <a:chExt cx="4753523" cy="70104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73B3C6-59B5-7B2A-4C5A-71CCF0CBB8CC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991BDC-4EB8-540D-B890-570FD1772E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0E9A6-7175-32AC-7167-4BE4F1CCA24F}"/>
                </a:ext>
              </a:extLst>
            </p:cNvPr>
            <p:cNvSpPr txBox="1"/>
            <p:nvPr/>
          </p:nvSpPr>
          <p:spPr>
            <a:xfrm>
              <a:off x="1130251" y="1519005"/>
              <a:ext cx="391791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계획대비 진행상황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33641C-BD9E-3D69-F587-5DCBE7388504}"/>
              </a:ext>
            </a:extLst>
          </p:cNvPr>
          <p:cNvGrpSpPr/>
          <p:nvPr/>
        </p:nvGrpSpPr>
        <p:grpSpPr>
          <a:xfrm>
            <a:off x="1912943" y="4194357"/>
            <a:ext cx="3362689" cy="701040"/>
            <a:chOff x="294640" y="1391920"/>
            <a:chExt cx="3362689" cy="70104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E4F71A-3DCF-6F5B-F3A3-BA935BFE876A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19A5D8-7EC4-1C77-B72A-C043FBA9C623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154902-EF7B-9FBF-EC1C-0E3CDE4119D0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구성원의 역할분담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5165748-55D7-4FC5-6CC7-1C50F59FCC2F}"/>
              </a:ext>
            </a:extLst>
          </p:cNvPr>
          <p:cNvGrpSpPr/>
          <p:nvPr/>
        </p:nvGrpSpPr>
        <p:grpSpPr>
          <a:xfrm>
            <a:off x="6837910" y="1851848"/>
            <a:ext cx="3362689" cy="701040"/>
            <a:chOff x="294640" y="1391920"/>
            <a:chExt cx="3362689" cy="70104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89D648-0170-A3A4-8F0E-EEA6A8397F8A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96A35-0731-961D-ED4B-D132C91C6E85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0B3B1F-1B71-5C22-98E7-5AF57EF5D35A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연구 내용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DB98F79-30BB-1A49-6835-D2B29EDC7386}"/>
              </a:ext>
            </a:extLst>
          </p:cNvPr>
          <p:cNvGrpSpPr/>
          <p:nvPr/>
        </p:nvGrpSpPr>
        <p:grpSpPr>
          <a:xfrm>
            <a:off x="6837910" y="2982502"/>
            <a:ext cx="3362689" cy="701040"/>
            <a:chOff x="294640" y="1391920"/>
            <a:chExt cx="3362689" cy="70104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A5BE31-41B4-C8A8-3D1D-130F30816CB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B1121B-018A-2591-FD8A-754D8AA825B7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56C187-9209-B085-EE60-39360133BD72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중간 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5F6B32-15F8-F139-527F-FCA781E51EBD}"/>
              </a:ext>
            </a:extLst>
          </p:cNvPr>
          <p:cNvGrpSpPr/>
          <p:nvPr/>
        </p:nvGrpSpPr>
        <p:grpSpPr>
          <a:xfrm>
            <a:off x="1917042" y="5429654"/>
            <a:ext cx="3362689" cy="701040"/>
            <a:chOff x="294640" y="1391920"/>
            <a:chExt cx="3362689" cy="701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75A5CE-EEF8-7B4D-9574-65CCC9B16F9C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DB751-3425-61AC-3041-898510D8A1F3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5E38-71B2-C87F-1F0C-A39FBFF2DC7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설계 사양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8F8070-AC82-AEEC-612C-183F481E3479}"/>
              </a:ext>
            </a:extLst>
          </p:cNvPr>
          <p:cNvGrpSpPr/>
          <p:nvPr/>
        </p:nvGrpSpPr>
        <p:grpSpPr>
          <a:xfrm>
            <a:off x="6837909" y="4192932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A76F25-7C0E-7785-ABC0-5EFBDD1A1280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8FC228-6D56-3599-A9E2-5F53888E95F0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A3BD1-C50C-F754-BBA9-847F349D0604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향후 계획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F1DD2E-2753-24DB-9E43-C817A5194AE5}"/>
              </a:ext>
            </a:extLst>
          </p:cNvPr>
          <p:cNvGrpSpPr/>
          <p:nvPr/>
        </p:nvGrpSpPr>
        <p:grpSpPr>
          <a:xfrm>
            <a:off x="6837909" y="5433755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9684D2-F3A1-C4D6-C47F-582DD477648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C47A4-C2E2-6D1F-1DC7-BD6D563A65B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3948F7-8BD1-6C30-C4B3-017435AEFAB6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참고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620990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프로젝트(연구, 설계) 목표</a:t>
            </a: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5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D34F394D-F090-E46F-8373-A009D372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1" y="1877434"/>
            <a:ext cx="11143561" cy="28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548941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계획대비 진행상황</a:t>
            </a: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916AEAB-11A8-0AC9-657A-40D11095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7" y="1199825"/>
            <a:ext cx="9177866" cy="52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3579826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구성원의 역할분담</a:t>
            </a: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BC124C-1131-09D7-DC0A-82C39BABED72}"/>
              </a:ext>
            </a:extLst>
          </p:cNvPr>
          <p:cNvSpPr/>
          <p:nvPr/>
        </p:nvSpPr>
        <p:spPr>
          <a:xfrm>
            <a:off x="2672612" y="1324363"/>
            <a:ext cx="2865120" cy="28651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97FD9-A26A-AEA1-08D7-BE9D0A6A9DCD}"/>
              </a:ext>
            </a:extLst>
          </p:cNvPr>
          <p:cNvSpPr txBox="1"/>
          <p:nvPr/>
        </p:nvSpPr>
        <p:spPr>
          <a:xfrm>
            <a:off x="2668838" y="4353126"/>
            <a:ext cx="279916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300" dirty="0"/>
              <a:t>20201849 </a:t>
            </a:r>
            <a:r>
              <a:rPr lang="ko-KR" altLang="en-US" sz="2400" spc="-300" dirty="0" err="1"/>
              <a:t>임세나</a:t>
            </a:r>
            <a:r>
              <a:rPr lang="ko-KR" altLang="en-US" sz="2400" spc="-300" dirty="0"/>
              <a:t> (팀장)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E4136-D577-F674-4533-831C27B72E80}"/>
              </a:ext>
            </a:extLst>
          </p:cNvPr>
          <p:cNvSpPr txBox="1"/>
          <p:nvPr/>
        </p:nvSpPr>
        <p:spPr>
          <a:xfrm>
            <a:off x="2672612" y="4996053"/>
            <a:ext cx="357533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spc="-150" dirty="0"/>
              <a:t> -  </a:t>
            </a:r>
            <a:r>
              <a:rPr lang="en-US" altLang="ko-KR" sz="1400" spc="-150" dirty="0" err="1"/>
              <a:t>프론트엔드</a:t>
            </a:r>
            <a:r>
              <a:rPr lang="en-US" altLang="ko-KR" sz="1400" spc="-150" dirty="0"/>
              <a:t> 웹 </a:t>
            </a:r>
            <a:r>
              <a:rPr lang="en-US" altLang="ko-KR" sz="1400" spc="-150" dirty="0" err="1"/>
              <a:t>서버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개발</a:t>
            </a:r>
            <a:r>
              <a:rPr lang="en-US" altLang="ko-KR" sz="1400" spc="-150" dirty="0"/>
              <a:t> </a:t>
            </a:r>
          </a:p>
          <a:p>
            <a:pPr algn="just"/>
            <a:r>
              <a:rPr lang="en-US" altLang="ko-KR" sz="1400" spc="-150" dirty="0"/>
              <a:t> -  </a:t>
            </a:r>
            <a:r>
              <a:rPr lang="en-US" altLang="ko-KR" sz="1400" spc="-150" dirty="0" err="1"/>
              <a:t>주제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선정</a:t>
            </a:r>
            <a:r>
              <a:rPr lang="en-US" altLang="ko-KR" sz="1400" spc="-150" dirty="0"/>
              <a:t> 및 </a:t>
            </a:r>
            <a:r>
              <a:rPr lang="en-US" altLang="ko-KR" sz="1400" spc="-150" dirty="0" err="1"/>
              <a:t>계획서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작성</a:t>
            </a:r>
            <a:endParaRPr lang="en-US" altLang="ko-KR" sz="1400" spc="-150" dirty="0"/>
          </a:p>
          <a:p>
            <a:pPr algn="just"/>
            <a:r>
              <a:rPr lang="en-US" altLang="ko-KR" sz="1400" spc="-150" dirty="0"/>
              <a:t> -  웹 </a:t>
            </a:r>
            <a:r>
              <a:rPr lang="en-US" altLang="ko-KR" sz="1400" spc="-150" dirty="0" err="1"/>
              <a:t>페이지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프로토타입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디자인</a:t>
            </a:r>
            <a:endParaRPr lang="en-US" altLang="ko-KR" sz="14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B98F1-42D2-97CE-CDDB-830B83D72C7E}"/>
              </a:ext>
            </a:extLst>
          </p:cNvPr>
          <p:cNvSpPr/>
          <p:nvPr/>
        </p:nvSpPr>
        <p:spPr>
          <a:xfrm>
            <a:off x="6542546" y="1348443"/>
            <a:ext cx="2865120" cy="28651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248CA-282E-E770-8AE3-B08B33541CBB}"/>
              </a:ext>
            </a:extLst>
          </p:cNvPr>
          <p:cNvSpPr txBox="1"/>
          <p:nvPr/>
        </p:nvSpPr>
        <p:spPr>
          <a:xfrm>
            <a:off x="6529956" y="4377206"/>
            <a:ext cx="281679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300" dirty="0"/>
              <a:t>20181676 </a:t>
            </a:r>
            <a:r>
              <a:rPr lang="ko-KR" altLang="en-US" sz="2400" spc="-300" dirty="0" err="1"/>
              <a:t>이동엽</a:t>
            </a:r>
            <a:r>
              <a:rPr lang="ko-KR" altLang="en-US" sz="2400" spc="-300" dirty="0"/>
              <a:t> (팀원)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3C31B-39C5-CC50-9CB3-326B4B10C11A}"/>
              </a:ext>
            </a:extLst>
          </p:cNvPr>
          <p:cNvSpPr txBox="1"/>
          <p:nvPr/>
        </p:nvSpPr>
        <p:spPr>
          <a:xfrm>
            <a:off x="6542546" y="5005337"/>
            <a:ext cx="286512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spc="-150" dirty="0"/>
              <a:t> -  </a:t>
            </a:r>
            <a:r>
              <a:rPr lang="en-US" altLang="ko-KR" sz="1400" spc="-150" dirty="0" err="1"/>
              <a:t>백엔드</a:t>
            </a:r>
            <a:r>
              <a:rPr lang="en-US" altLang="ko-KR" sz="1400" spc="-150" dirty="0"/>
              <a:t> 웹 </a:t>
            </a:r>
            <a:r>
              <a:rPr lang="en-US" altLang="ko-KR" sz="1400" spc="-150" dirty="0" err="1"/>
              <a:t>애플리케이션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서버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개발</a:t>
            </a:r>
            <a:endParaRPr lang="en-US" altLang="ko-KR" sz="1400" spc="-150" dirty="0"/>
          </a:p>
          <a:p>
            <a:pPr algn="just"/>
            <a:r>
              <a:rPr lang="en-US" altLang="ko-KR" sz="1400" spc="-150" dirty="0"/>
              <a:t> -  </a:t>
            </a:r>
            <a:r>
              <a:rPr lang="en-US" altLang="ko-KR" sz="1400" spc="-150" dirty="0" err="1"/>
              <a:t>회의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내용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기록</a:t>
            </a:r>
            <a:r>
              <a:rPr lang="en-US" altLang="ko-KR" sz="1400" spc="-150" dirty="0"/>
              <a:t> 및 </a:t>
            </a:r>
            <a:r>
              <a:rPr lang="en-US" altLang="ko-KR" sz="1400" spc="-150" dirty="0" err="1"/>
              <a:t>도큐먼트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작성</a:t>
            </a:r>
            <a:endParaRPr lang="en-US" altLang="ko-KR" sz="1400" spc="-150" dirty="0"/>
          </a:p>
          <a:p>
            <a:pPr algn="just"/>
            <a:r>
              <a:rPr lang="en-US" altLang="ko-KR" sz="1400" spc="-150" dirty="0"/>
              <a:t> -  </a:t>
            </a:r>
            <a:r>
              <a:rPr lang="en-US" altLang="ko-KR" sz="1400" spc="-150" dirty="0" err="1"/>
              <a:t>데이터베이스</a:t>
            </a:r>
            <a:r>
              <a:rPr lang="en-US" altLang="ko-KR" sz="1400" spc="-150" dirty="0"/>
              <a:t> </a:t>
            </a:r>
            <a:r>
              <a:rPr lang="en-US" altLang="ko-KR" sz="1400" spc="-150" dirty="0" err="1"/>
              <a:t>설계</a:t>
            </a:r>
            <a:endParaRPr lang="en-US" altLang="ko-KR" sz="1400" spc="-150"/>
          </a:p>
        </p:txBody>
      </p:sp>
      <p:pic>
        <p:nvPicPr>
          <p:cNvPr id="26" name="그림 26" descr="전자기기이(가) 표시된 사진&#10;&#10;자동 생성된 설명">
            <a:extLst>
              <a:ext uri="{FF2B5EF4-FFF2-40B4-BE49-F238E27FC236}">
                <a16:creationId xmlns:a16="http://schemas.microsoft.com/office/drawing/2014/main" id="{4F123E3B-DF36-0DD4-AD9B-49237BF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7" y="1577359"/>
            <a:ext cx="2454120" cy="2408622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87EA215E-A59E-2BF6-59D8-55E5218B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28" y="1580595"/>
            <a:ext cx="2409547" cy="24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938351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설계 사양</a:t>
            </a: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AFC2F7B-126E-1F7B-3EA2-4B1CF5E7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15" y="1252784"/>
            <a:ext cx="9005180" cy="51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61772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연구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내용</a:t>
            </a:r>
            <a:endParaRPr lang="ko-KR" sz="3200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그림 8" descr="텍스트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218ACC90-13FD-0627-7108-A1985401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1" y="1355324"/>
            <a:ext cx="7177616" cy="496102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DC55383-4FED-493A-8FA7-46E177A9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67" y="1963338"/>
            <a:ext cx="7759699" cy="45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61772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연구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내용</a:t>
            </a:r>
            <a:endParaRPr lang="ko-KR" sz="3200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 descr="폰트, 텍스트, 화이트, 그래픽이(가) 표시된 사진&#10;&#10;자동 생성된 설명">
            <a:extLst>
              <a:ext uri="{FF2B5EF4-FFF2-40B4-BE49-F238E27FC236}">
                <a16:creationId xmlns:a16="http://schemas.microsoft.com/office/drawing/2014/main" id="{1CCCC01D-93D9-22DD-9C44-6B5929D9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17" y="1305470"/>
            <a:ext cx="2743200" cy="479394"/>
          </a:xfrm>
          <a:prstGeom prst="rect">
            <a:avLst/>
          </a:prstGeom>
        </p:spPr>
      </p:pic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E681998-DB02-F119-E604-918C4BB9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71" y="1941379"/>
            <a:ext cx="9029699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261772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연구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내용</a:t>
            </a:r>
            <a:endParaRPr lang="ko-KR" sz="3200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D04D4E-559B-F4CB-96F0-7D5A6AAA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1" y="1254928"/>
            <a:ext cx="8249264" cy="439822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1ED01D7F-2042-DEC2-69D3-E8DB1D7B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97" y="1908875"/>
            <a:ext cx="5311877" cy="44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2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1202</Words>
  <Application>Microsoft Office PowerPoint</Application>
  <PresentationFormat>와이드스크린</PresentationFormat>
  <Paragraphs>208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634</cp:revision>
  <dcterms:created xsi:type="dcterms:W3CDTF">2020-12-13T00:02:47Z</dcterms:created>
  <dcterms:modified xsi:type="dcterms:W3CDTF">2023-08-26T12:02:36Z</dcterms:modified>
</cp:coreProperties>
</file>